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8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5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8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1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6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4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0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4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9ADF7-C735-44BC-932D-A51461F3E562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A880-2750-476B-BCD9-81B7A73A4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1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0731" y="1862667"/>
            <a:ext cx="6989232" cy="430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9563"/>
            <a:ext cx="9144000" cy="1095904"/>
          </a:xfrm>
        </p:spPr>
        <p:txBody>
          <a:bodyPr>
            <a:noAutofit/>
          </a:bodyPr>
          <a:lstStyle/>
          <a:p>
            <a:r>
              <a:rPr lang="en-US" sz="8000" b="1" dirty="0"/>
              <a:t>Necropsy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90800"/>
            <a:ext cx="9144000" cy="2667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Necropsy is the examination of a carcass to establish the cause of death of an animal.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574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14400"/>
            <a:ext cx="10515600" cy="1947333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    Autopsy vs Necropsy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3962400"/>
            <a:ext cx="10886017" cy="21272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autopsy is performed on humans whereas    necropsy is performed on animals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4437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/>
              <a:t>Necropsy, Why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97200"/>
            <a:ext cx="9144000" cy="226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Examination of a dead colony can help determine what might have been the reason for colony death.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016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4001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b="1" i="1" u="sng" dirty="0" smtClean="0"/>
              <a:t>rapid pathogen growth       rapid colony decline. </a:t>
            </a:r>
            <a:endParaRPr lang="en-US" sz="36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065867"/>
            <a:ext cx="9144000" cy="37338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concentrated stored carbohydrates (honey)</a:t>
            </a:r>
          </a:p>
          <a:p>
            <a:pPr algn="l"/>
            <a:r>
              <a:rPr lang="en-US" sz="3600" b="1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 proteins (bee bread)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 social organization behaviors such as food exchange</a:t>
            </a:r>
          </a:p>
          <a:p>
            <a:pPr algn="l"/>
            <a:endParaRPr lang="en-US" sz="3600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b="1" dirty="0" smtClean="0"/>
              <a:t>thermoregulation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Notched Right Arrow 4"/>
          <p:cNvSpPr/>
          <p:nvPr/>
        </p:nvSpPr>
        <p:spPr>
          <a:xfrm>
            <a:off x="6079067" y="999067"/>
            <a:ext cx="423333" cy="16933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Bee colony death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9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88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Necropsy</vt:lpstr>
      <vt:lpstr>            Autopsy vs Necropsy </vt:lpstr>
      <vt:lpstr>Necropsy, Why?</vt:lpstr>
      <vt:lpstr>rapid pathogen growth       rapid colony decline. </vt:lpstr>
      <vt:lpstr>Bee colony death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Kamiar Ahmadi</dc:creator>
  <cp:lastModifiedBy>Kamiar Ahmadi</cp:lastModifiedBy>
  <cp:revision>8</cp:revision>
  <dcterms:created xsi:type="dcterms:W3CDTF">2023-06-12T06:05:53Z</dcterms:created>
  <dcterms:modified xsi:type="dcterms:W3CDTF">2023-06-12T10:47:09Z</dcterms:modified>
</cp:coreProperties>
</file>